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49" r:id="rId4"/>
    <p:sldId id="424" r:id="rId5"/>
    <p:sldId id="447" r:id="rId6"/>
    <p:sldId id="493" r:id="rId7"/>
    <p:sldId id="494" r:id="rId8"/>
    <p:sldId id="450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81" r:id="rId17"/>
    <p:sldId id="426" r:id="rId18"/>
    <p:sldId id="451" r:id="rId19"/>
    <p:sldId id="435" r:id="rId20"/>
    <p:sldId id="453" r:id="rId21"/>
    <p:sldId id="454" r:id="rId22"/>
    <p:sldId id="401" r:id="rId23"/>
    <p:sldId id="452" r:id="rId24"/>
    <p:sldId id="434" r:id="rId25"/>
    <p:sldId id="455" r:id="rId26"/>
    <p:sldId id="427" r:id="rId27"/>
    <p:sldId id="428" r:id="rId28"/>
    <p:sldId id="458" r:id="rId29"/>
    <p:sldId id="429" r:id="rId30"/>
    <p:sldId id="457" r:id="rId31"/>
    <p:sldId id="436" r:id="rId32"/>
    <p:sldId id="437" r:id="rId33"/>
    <p:sldId id="459" r:id="rId34"/>
    <p:sldId id="430" r:id="rId35"/>
    <p:sldId id="438" r:id="rId36"/>
    <p:sldId id="489" r:id="rId37"/>
    <p:sldId id="395" r:id="rId38"/>
    <p:sldId id="490" r:id="rId39"/>
    <p:sldId id="420" r:id="rId40"/>
    <p:sldId id="419" r:id="rId41"/>
    <p:sldId id="495" r:id="rId42"/>
    <p:sldId id="49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9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04</a:t>
            </a:r>
            <a:r>
              <a:rPr lang="en-GB" sz="3600"/>
              <a:t>.</a:t>
            </a:r>
            <a:r>
              <a:rPr lang="en-US" altLang="zh-CN" sz="3600"/>
              <a:t>0</a:t>
            </a:r>
            <a:r>
              <a:rPr lang="en-GB" sz="36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:10b -11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:10b - 11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10b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要忠心，至死不渝，我必赐你生命之桂冠。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各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1.12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，决不会受第二次死的害！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20.14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21.8</a:t>
            </a:r>
            <a:endParaRPr lang="en-GB" sz="18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3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:17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，我必赐他那藏起的吗哪，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出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16.31-34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并赐他一块白卵石，石上写一新名，那名除了领受者之外，谁也不认识。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赛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62.2-4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65.15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，启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3.12 </a:t>
            </a:r>
            <a:endParaRPr lang="en-GB" altLang="zh-CN" sz="180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1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:26-28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:26-28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26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，并将我的大业坚持到底的，我要赐他统治列国的权柄，让他以铁杖放牧万民，如同瓦片打成碎片！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一如我从天父所领受的。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诗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2.8-9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，启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12.5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我还要把晨星也赐给他。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启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22.16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4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:5-6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:5-6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，必会这样身穿白袍，而我绝不会将他的名字从生命册上抹去；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出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32.32-33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，诗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69.28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，但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12.1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，腓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4.3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，启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13.8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17.8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20.12-15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21.27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（相反）我必在我父和他众天使面前，认定他的名字。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路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12.8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3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:11-13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3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:11-13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9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我快来了，必须抓紧已有的不放，莫让人夺了你的桂冠！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，我要将他做一根柱子，立在我的神的圣所里，决不移开；还要把我神的圣名和神（圣）城的名号，那从天而降从我的神而来的，新耶路撒冷，以及我的新名，都写在其上。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启</a:t>
            </a:r>
            <a:r>
              <a:rPr lang="en-GB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14.1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22.4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，赛</a:t>
            </a:r>
            <a:r>
              <a:rPr lang="en-GB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62.2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6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:20-22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3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:20-22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听，我站在门外，在敲门呢。谁听见我的声音来给我开门，我就进他屋里，与他在一起，一同宴饮。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，我必赐他同我坐于我的宝座，正如我得胜之后，同我父坐于他的宝座。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7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耶稣憎恶的，教会也该憎恶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Being jealous as Jesus is jealous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4254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5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民数记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:6-11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Numbers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6-11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09736"/>
            <a:ext cx="10515599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6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正当摩西和以色列全体会众在会幕门口哭泣时，却有一个以色列人带了一个米甸女人，当着他们的面，进入族人的营区。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祭司亚伦的孙子、以利亚撒的儿子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非尼哈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看见，立刻抓过一支长矛，走出会众，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尾随那以色列人来到帐幕内的卧室；手起矛落，把那以色列人和那女人的肚腹刺穿。瘟疫马上离开了以色列人子民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——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但瘟疫已经夺去二万四千人的性命。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雅伟对摩西说：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11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消我怒火，令我不在妒忌之下把以色列子民消灭的是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非尼哈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，祭司亚伦的孙子、以利亚撒的儿子；因为子民中间有他，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以我的妒忌而妒忌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27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藏起的吗哪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hidden manna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54383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出埃及记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:31-34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Exodus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 31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-34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以色列家把这饼称作“吗哪”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。它有点像芫荽的种子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白白的，味道好像搁了密的脆饼。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摩西说：雅伟有旨：装一碗吗哪，留给你们的后代，让他们将来可以瞻仰，我领你们出埃及时荒野里养育你们的食粮！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接着吩咐亚伦：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拿罐子来，装满满一碗吗哪，供奉在雅伟面前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，留给后代。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亚伦便按照雅伟给摩西的指示，把吗哪供奉在约版前，妥善保存了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8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      启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2 - 3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致七教会的信（下）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Letters to the Seven Churches </a:t>
            </a:r>
            <a:r>
              <a:rPr lang="zh-CN" altLang="en-US" sz="3200">
                <a:ea typeface="SimSun" panose="02010600030101010101" pitchFamily="2" charset="-122"/>
              </a:rPr>
              <a:t>（</a:t>
            </a:r>
            <a:r>
              <a:rPr lang="en-US" altLang="zh-CN" sz="3200">
                <a:ea typeface="SimSun" panose="02010600030101010101" pitchFamily="2" charset="-122"/>
              </a:rPr>
              <a:t>2</a:t>
            </a:r>
            <a:r>
              <a:rPr lang="zh-CN" altLang="en-US" sz="3200">
                <a:ea typeface="SimSun" panose="02010600030101010101" pitchFamily="2" charset="-122"/>
              </a:rPr>
              <a:t>）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Rev 2-3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726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巴兰的教义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Balaam’s teaching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26329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民数记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1:12-17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Numbers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12-17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他们把俘掳的人和掳来的，以及夺来的东西，都带到摩押平原，约旦河边，和耶利哥相对的营地那里，交给摩西和以利亚撒祭司，以及以色列的会众。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摩西和以利亚撒祭司，以及会众所有的领袖，都出到营外迎接他们。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摩西对作战回来的军官，就是对千夫长和百夫长发怒。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摩西对他们说：你们让这些妇女存活吗？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16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看哪，这些妇女因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巴兰的计谋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，使以色列人在毗珥的事上，得罪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，以致瘟疫临到雅伟的会众身上。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现在你们要把所有的男孩都杀了，也要杀死所有与男人发生过关系的妇人。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66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民数记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Numbers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1-5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</a:t>
            </a:r>
            <a:r>
              <a:rPr 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以色列人驻扎在什亭时，人民有不少人找（当地）摩押的女子行淫。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那些女子邀以色列人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参加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她们的神的祭祀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，以色列人就吃了祭品，跪拜了摩押人的神。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结果，以色列人居然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与巴力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毗珥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苟合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，雅伟向以色列人发怒了。 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雅伟对摩西说：把人民的首领都捉来，要对着太阳，在我雅伟面前把他们悬挂起来，以色列人才能躲过雅伟的烈怒。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于是摩西对以色列的审判官说：你们各人要把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与巴力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毗珥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苟合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的人都杀了。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84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赐 新 名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given new name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00605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62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1-5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为了锡安的缘故我必不缄默，为了耶路撒冷的缘故我决不静止，直到它的公义如光辉发出，它的救恩像明灯发亮。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列国必看见你的公义，众王必看见你的荣耀；人要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一个新名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称呼你，是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亲口起的。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你在雅伟手中要作美丽的冠冕，在你神的掌上要作君王的华冠。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你必不再称为“被撇弃的”，你的地也必不再称为“荒凉的”，你却要称为“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我所喜悦的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”，你的地也要称为“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有丈夫的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”，因为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雅伟喜悦你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，你的地也必有丈夫。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因为年轻人怎样娶处女，那建造你的也必怎样娶你；新郎怎样因新娘欢乐，你的神也必怎样因你欢乐。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37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 色 别 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Jezebel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56826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5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列王记上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:29-33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Kings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29-33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09736"/>
            <a:ext cx="10515599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     29</a:t>
            </a:r>
            <a:r>
              <a:rPr 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犹大王亚撒第三十八年，暗利的儿子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亚哈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登基作以色列王。暗利的儿子亚哈在撒玛利亚作以色列王，共二十二年。</a:t>
            </a:r>
            <a:endParaRPr lang="en-GB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lnSpc>
                <a:spcPts val="4800"/>
              </a:lnSpc>
              <a:buNone/>
            </a:pPr>
            <a: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暗利的儿子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亚哈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行雅伟看为恶的事，比他以前所有的王更厉害。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亚哈犯了尼八的儿子耶罗波安所犯的罪，还以为是小事；他更娶了西顿王谒巴力的女儿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耶色别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作妻子，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去服事巴力，敬拜巴力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他在撒玛利亚建筑巴力庙，又在庙里为巴力立了一座祭坛。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亚哈又做了亚舍拉。亚哈所行的，惹雅伟以色列的神发怒，比他以前所有的以色列王更厉害。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55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5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列王记下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9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:22-37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Kings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22-37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09736"/>
            <a:ext cx="10515599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22 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约兰看见耶户的时候，就说：耶户，平安吗？耶户说：你的母亲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色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别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的淫行和邪术这么多，还有平安吗？</a:t>
            </a:r>
            <a:endParaRPr lang="en-GB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lnSpc>
                <a:spcPts val="48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35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于是他们去收殓她，却找不到她的尸体，只找到头骨、双脚和双掌。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36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他们就回去，告诉他，他说：这正是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借着他仆人提斯比人以利亚所说的话：野狗必在耶斯列的地方吃耶色别的肉。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耶色别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的尸体要像耶斯列田间的粪肥，以致人不能说：这是耶色别。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57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用铁杖放牧（即管治）万国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To rule the nations with an iron rod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6444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诗篇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:1-11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Psalm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2: 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-11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列国为什么骚动？万民为什么空谋妄想？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世上的君王起来，首领聚在一起，敌对雅伟和他所膏立的，说：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我们来挣断他们给我们的束缚，摆脱他们的绳索！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那坐在天上的必发笑，主必讥笑他们。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那时，他必在烈怒中对他们讲话，在震怒中使他们惊慌，说：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6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我已经在锡安我的圣山上，立了我的君王。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受膏者说：我要宣告雅伟的谕旨：雅伟对我说：你是我的儿子，我今日生了你。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你求我，我就把列国赐给你作产业，把全地都归属于你。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你必用铁杖击打他们，好像打碎陶器一样粉碎他们。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现在，君王啊！你们要谨慎。地上的审判官啊！你们应当听劝告。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你们要以敬畏的态度事奉雅伟，又应当存战兢的心而欢呼。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8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   望   爱</a:t>
            </a:r>
            <a:br>
              <a:rPr lang="en-GB" altLang="zh-CN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GB" altLang="zh-CN" sz="2800">
                <a:ea typeface="SimSun" panose="02010600030101010101" pitchFamily="2" charset="-122"/>
              </a:rPr>
              <a:t>Faith  hope  love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26028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把名字从生命册上抹去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To blot out a person’s name from the book of life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82904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出埃及记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:31-34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Exodus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32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31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-34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摩西回到雅伟面前，说：主啊！这些人的确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犯了大罪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，竟敢拿金子为自己铸神像。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现在只求你开恩赦免他们一次；不然，求你把我也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从你写的名册上抹去！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雅伟回答摩西：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谁作恶冒犯我，我抹除谁的名。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你去吧，带领子民去我说过的地方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。看哪，我的使者会走在你的前头。但是，当我降罚之日，我必惩办罪人。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02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诗篇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69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:28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Psalm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69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愿他们 </a:t>
            </a:r>
            <a:r>
              <a:rPr lang="zh-CN" altLang="en-US" sz="1600">
                <a:latin typeface="SimSun" panose="02010600030101010101" pitchFamily="2" charset="-122"/>
                <a:ea typeface="SimSun" panose="02010600030101010101" pitchFamily="2" charset="-122"/>
              </a:rPr>
              <a:t>指恶人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 的名字从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生命册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上被抹去，不要让他们和义人一同被记录。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53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开，无人能关；关，无人能开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If he opens, no one else can lock, </a:t>
            </a:r>
            <a:br>
              <a:rPr lang="en-GB" altLang="zh-CN" sz="2800"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and if he locks, no one else can open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5481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22:20-23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20-23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20</a:t>
            </a:r>
            <a:r>
              <a:rPr 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到那日，我必召希勒家的儿子，就是我的仆人以利亚敬来，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我会把你的外袍给他穿，把你的腰带给他系紧，把你的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权柄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交在他的手中；他要作耶路撒冷的居民和犹大家的父。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我必把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大卫家的钥匙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放在他肩头上；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他开了，就没有人能关；他关了，就没有人能开。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我必坚立他，像钉子钉在稳固的地方；他必作父家荣耀的宝座。 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28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22:20-</a:t>
            </a:r>
            <a:r>
              <a:rPr lang="en-US" altLang="zh-CN" sz="2000" kern="1400" spc="-5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20-</a:t>
            </a:r>
            <a:r>
              <a:rPr lang="en-US" altLang="zh-CN" sz="2000" kern="1400" spc="-50">
                <a:solidFill>
                  <a:srgbClr val="C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20</a:t>
            </a:r>
            <a:r>
              <a:rPr 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到那日，我必召希勒家的儿子，就是我的仆人以利亚敬来，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我会把你的外袍给他穿，把你的腰带给他系紧，把你的权柄交在他的手中；他要作耶路撒冷的居民和犹大家的父。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我必把大卫家的钥匙放在他肩头上；他开了，就没有人能关；他关了，就没有人能开。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我必坚立他，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像钉子钉在稳固的地方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；他必作父家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荣耀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的宝座。 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28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双脚像</a:t>
            </a:r>
            <a:r>
              <a:rPr lang="zh-CN" sz="28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炉中烧炼的</a:t>
            </a: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精铜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GB" altLang="zh-CN" sz="2800">
                <a:ea typeface="SimSun" panose="02010600030101010101" pitchFamily="2" charset="-122"/>
              </a:rPr>
              <a:t>his feet like burnished bronze 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1100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10:5-10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-10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我举目观看，看见有一个人身穿细麻衣，腰束乌法纯金带。</a:t>
            </a:r>
            <a:r>
              <a:rPr lang="en-US" altLang="zh-CN" sz="2400" b="0" i="0" u="none" strike="noStrike" baseline="3000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6</a:t>
            </a:r>
            <a:r>
              <a:rPr lang="en-US" altLang="zh-CN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身体像水苍玉，面貌像闪电，眼睛像火把，手臂和腿像擦亮的铜闪耀，声音像群众喊叫的声音。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独有我但以理看见这异象，那些和我在一起的人都没有看见，不过他们却大大惊慌，逃跑躲藏起来了。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只有我一人留下来；看见了这大异象，就全身无力，脸色大变，一点力气都没有。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我却仍听见他说话的声音；我一听见他说话的声音，就沉睡了，脸伏在地。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忽然有一只手按在我身上，使我用膝和手掌勉强支持着要站起来。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74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口吐双刃</a:t>
            </a:r>
            <a:r>
              <a:rPr lang="zh-CN" sz="28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 sz="28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利剑，攻打他们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I will make war against them with the sword in my mouth 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592435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希伯来书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4:12-13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Hebrews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12-13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是的，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神的圣言是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活的，而且见效，比任何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双刃剑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都锋利，可直刺、剖开魂与灵，关节与骨髓，使之分离，并能裁断心底的思想与意图。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在神面前，受造之物无处隐藏，在他眼前，全部裸露敞开——我们必须向他交账。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13:4-8,13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Corinthians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13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4-8, 13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302" y="725386"/>
            <a:ext cx="10144664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爱是恒久忍耐，又有恩慈。不嫉妒，不傲慢。不吹捧自己，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不失礼。不求自己的益处。不轻易发怒，不计较人的错失。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不喜欢不义，却与真理同乐。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凡事包容，凡事相信，凡事充满希望，凡事忍受。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爱永不失败。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如今长存的有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信、望、爱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这三者。但其中最大的，是爱。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407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49:1-5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49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1-5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1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众海岛啊！你们要听我的话。远方的万族啊！你们要留心听。我在母胎的时候，雅伟就呼召了我；我出母腹的时候，他就提了我的名。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他使我的口如利剑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，把我藏在他手的阴影之下；他</a:t>
            </a:r>
            <a:r>
              <a:rPr lang="zh-CN" altLang="en-US" sz="2400" b="0" i="0" u="none" strike="noStrike" baseline="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又使我成为磨亮的箭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，把我藏在他的箭袋里。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他对我说：你是我的仆人以色列，我要借着你得荣耀。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但我说：我劳碌是徒然的；我用尽气力，是虚无虚空的；然而我当得的公理是在雅伟那里，我的赏赐是在我的神那里。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现在，雅伟说：他自我还在母胎的时候，就造了我作他的仆人，好使雅各回转归向他，使以色列可以聚集到他那里；我在雅伟眼中被看为尊贵，我的神是我的力量。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49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      启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2 - 3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致七教会的信（下）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Letters to the Seven Churches </a:t>
            </a:r>
            <a:r>
              <a:rPr lang="zh-CN" altLang="en-US" sz="3200">
                <a:ea typeface="SimSun" panose="02010600030101010101" pitchFamily="2" charset="-122"/>
              </a:rPr>
              <a:t>（</a:t>
            </a:r>
            <a:r>
              <a:rPr lang="en-US" altLang="zh-CN" sz="3200">
                <a:ea typeface="SimSun" panose="02010600030101010101" pitchFamily="2" charset="-122"/>
              </a:rPr>
              <a:t>2</a:t>
            </a:r>
            <a:r>
              <a:rPr lang="zh-CN" altLang="en-US" sz="3200">
                <a:ea typeface="SimSun" panose="02010600030101010101" pitchFamily="2" charset="-122"/>
              </a:rPr>
              <a:t>）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Rev 2-3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853478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20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帖撒罗尼迦前书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:2-3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Thessalonians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2-3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2" y="725386"/>
            <a:ext cx="10834777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2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我们常常为你们大家感谢神，祷告时不住地提到你们。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在我们神天父面前我们记得，你们如何因着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信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而努力，出于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爱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而辛劳，如何因为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翘盼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我们主耶稣基督而坚忍。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7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:19-20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,24-25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:19-20, 24-25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9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我知道你做的事，你的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爱心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、忠心、服侍和坚忍；也知道你后来所做的比先前还要多。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可是，我有一件事要责备你，就是你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容忍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那个女人耶色别。她自称先知，又教唆勾引我的奴仆去行淫，吃献祭偶像的食物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至于其余的推雅推拉人，凡没有持守这些教义，未去学所谓撒旦的深奥的，我告诉你们，我不会给你们另添重负；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不过，必须抓紧已有的不放，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等我到来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即可。</a:t>
            </a:r>
            <a:endParaRPr lang="en-GB" sz="3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7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24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:9-14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9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9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那时，你们要被交出去受刑、处死，为了我的名，要被万族所仇视。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那时，许多人会跌倒，互相出卖，彼此结仇。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还有许多假先知起来，诱骗许多人。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而随着不法日益猖獗，人们的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爱心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就冷了。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但那坚忍到底的，终将得救。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而且，这天国的福音要向天下宣告，向万族作证，之后，结局才会来到。</a:t>
            </a:r>
            <a:endParaRPr lang="en-GB" sz="40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3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得胜的，我必赐他</a:t>
            </a:r>
            <a:r>
              <a:rPr lang="en-GB" altLang="zh-CN" sz="28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To him winning the victory…</a:t>
            </a:r>
            <a:br>
              <a:rPr lang="en-US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976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:7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愿有耳朵的都聆听，（圣）灵给众教会所说的话：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得胜的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，我必赐他权利享用生命树，在神的乐园里！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创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2.8-9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3.22-24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，结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28.13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31.8-9</a:t>
            </a:r>
            <a:r>
              <a:rPr 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，启</a:t>
            </a:r>
            <a:r>
              <a:rPr lang="en-US" altLang="zh-CN" sz="1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22.2,14</a:t>
            </a:r>
            <a:endParaRPr lang="en-GB" altLang="zh-CN" sz="240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2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4426</Words>
  <Application>Microsoft Office PowerPoint</Application>
  <PresentationFormat>Widescreen</PresentationFormat>
  <Paragraphs>69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SimSun</vt:lpstr>
      <vt:lpstr>Arial</vt:lpstr>
      <vt:lpstr>Calibri</vt:lpstr>
      <vt:lpstr>Calibri Light</vt:lpstr>
      <vt:lpstr>Office Theme</vt:lpstr>
      <vt:lpstr>2021.04.08</vt:lpstr>
      <vt:lpstr>启示录纵览（4）      启 2 - 3 致七教会的信（下）  Letters to the Seven Churches （2）  the Revelation book survey (4)   Rev 2-3 </vt:lpstr>
      <vt:lpstr>信   望   爱   Faith  hope  love  </vt:lpstr>
      <vt:lpstr>哥林多前书 13:4-8,13  1 Corinthians  13: 4-8, 13</vt:lpstr>
      <vt:lpstr>帖撒罗尼迦前书 1:2-3  1 Thessalonians 1: 2-3 </vt:lpstr>
      <vt:lpstr>启示录 2:19-20,24-25  Revelation  2:19-20, 24-25 </vt:lpstr>
      <vt:lpstr>马太福音 24:9-14  Matthew  24:9-14 </vt:lpstr>
      <vt:lpstr>得胜的，我必赐他……  To him winning the victory…  </vt:lpstr>
      <vt:lpstr>启示录 2:7  Revelation  2:7 </vt:lpstr>
      <vt:lpstr>启示录 2:10b -11  Revelation  2:10b - 11</vt:lpstr>
      <vt:lpstr>启示录 2:17  Revelation  2:17 </vt:lpstr>
      <vt:lpstr>启示录 2:26-28  Revelation  2:26-28 </vt:lpstr>
      <vt:lpstr>启示录 3:5-6  Revelation  3:5-6 </vt:lpstr>
      <vt:lpstr>启示录 3:11-13  Revelation  3:11-13 </vt:lpstr>
      <vt:lpstr>启示录 3:20-22  Revelation  3:20-22 </vt:lpstr>
      <vt:lpstr>耶稣憎恶的，教会也该憎恶  Being jealous as Jesus is jealous  </vt:lpstr>
      <vt:lpstr>民数记 25:6-11  Numbers  25: 6-11</vt:lpstr>
      <vt:lpstr>藏起的吗哪  hidden manna  </vt:lpstr>
      <vt:lpstr>出埃及记 16:31-34 Exodus  16: 31-34</vt:lpstr>
      <vt:lpstr>巴兰的教义  Balaam’s teaching  </vt:lpstr>
      <vt:lpstr>民数记 31:12-17  Numbers  31: 12-17</vt:lpstr>
      <vt:lpstr>民数记 25:1-5  Numbers  25: 1-5</vt:lpstr>
      <vt:lpstr>赐 新 名  given new name  </vt:lpstr>
      <vt:lpstr>以赛亚先知书 62:1-5  Isaiah  62: 1-5 </vt:lpstr>
      <vt:lpstr>耶 色 别   Jezebel  </vt:lpstr>
      <vt:lpstr>列王记上 16:29-33  1 Kings  16: 29-33</vt:lpstr>
      <vt:lpstr>列王记下 9:22-37  2 Kings  9: 22-37</vt:lpstr>
      <vt:lpstr>用铁杖放牧（即管治）万国  To rule the nations with an iron rod  </vt:lpstr>
      <vt:lpstr>诗篇 2:1-11 Psalm  2: 1-11</vt:lpstr>
      <vt:lpstr>把名字从生命册上抹去  To blot out a person’s name from the book of life  </vt:lpstr>
      <vt:lpstr>出埃及记 32:31-34 Exodus  32: 31-34</vt:lpstr>
      <vt:lpstr>诗篇 69:28 Psalm  69: 28</vt:lpstr>
      <vt:lpstr>开，无人能关；关，无人能开  If he opens, no one else can lock,  and if he locks, no one else can open  </vt:lpstr>
      <vt:lpstr>以赛亚先知书 22:20-23  Isaiah  22:  20-23 </vt:lpstr>
      <vt:lpstr>以赛亚先知书 22:20-23  Isaiah  22:  20-23 </vt:lpstr>
      <vt:lpstr>双脚像炉中烧炼的精铜   his feet like burnished bronze   </vt:lpstr>
      <vt:lpstr>但以理先知书 10:5-10  Daniel  10: 5-10 </vt:lpstr>
      <vt:lpstr>口吐双刃的利剑，攻打他们  I will make war against them with the sword in my mouth   </vt:lpstr>
      <vt:lpstr>希伯来书 4:12-13  Hebrews  4:  12-13 </vt:lpstr>
      <vt:lpstr>以赛亚先知书 49:1-5  Isaiah  49:  1-5 </vt:lpstr>
      <vt:lpstr>启示录纵览（4）      启 2 - 3 致七教会的信（下）  Letters to the Seven Churches （2）  the Revelation book survey (4)   Rev 2-3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119</cp:revision>
  <dcterms:created xsi:type="dcterms:W3CDTF">2021-01-24T20:16:41Z</dcterms:created>
  <dcterms:modified xsi:type="dcterms:W3CDTF">2021-04-09T13:14:45Z</dcterms:modified>
</cp:coreProperties>
</file>